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1" r:id="rId3"/>
    <p:sldId id="258" r:id="rId4"/>
    <p:sldId id="259" r:id="rId5"/>
    <p:sldId id="260" r:id="rId6"/>
    <p:sldId id="265" r:id="rId7"/>
    <p:sldId id="266" r:id="rId8"/>
    <p:sldId id="268" r:id="rId9"/>
    <p:sldId id="26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FE2E-D6F6-4906-966C-C57CF241EF60}" type="datetimeFigureOut">
              <a:rPr lang="en-US" smtClean="0"/>
              <a:pPr/>
              <a:t>02/11/2018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83DC-300B-4013-ADB8-78A23104A79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arvesh\Desktop\Great%20Bhet%20with%20Sudha%20Murthy%20Part%202%20of%206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829761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rgbClr val="7030A0"/>
                </a:solidFill>
                <a:latin typeface="Baskerville Old Face" pitchFamily="18" charset="0"/>
                <a:cs typeface="Aharoni" pitchFamily="2" charset="-79"/>
              </a:rPr>
              <a:t>Inside the Author</a:t>
            </a:r>
            <a:br>
              <a:rPr lang="en-US" i="1" dirty="0" smtClean="0">
                <a:solidFill>
                  <a:srgbClr val="7030A0"/>
                </a:solidFill>
                <a:latin typeface="Baskerville Old Face" pitchFamily="18" charset="0"/>
                <a:cs typeface="Aharoni" pitchFamily="2" charset="-79"/>
              </a:rPr>
            </a:br>
            <a:r>
              <a:rPr lang="en-US" i="1" dirty="0" err="1" smtClean="0">
                <a:solidFill>
                  <a:srgbClr val="7030A0"/>
                </a:solidFill>
                <a:latin typeface="Baskerville Old Face" pitchFamily="18" charset="0"/>
                <a:cs typeface="Aharoni" pitchFamily="2" charset="-79"/>
              </a:rPr>
              <a:t>Sudha</a:t>
            </a:r>
            <a:r>
              <a:rPr lang="en-US" i="1" dirty="0" smtClean="0">
                <a:solidFill>
                  <a:srgbClr val="7030A0"/>
                </a:solidFill>
                <a:latin typeface="Baskerville Old Face" pitchFamily="18" charset="0"/>
                <a:cs typeface="Aharoni" pitchFamily="2" charset="-79"/>
              </a:rPr>
              <a:t> Murthy</a:t>
            </a:r>
            <a:endParaRPr lang="en-US" i="1" dirty="0">
              <a:solidFill>
                <a:srgbClr val="7030A0"/>
              </a:solidFill>
              <a:latin typeface="Baskerville Old Face" pitchFamily="18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505200"/>
            <a:ext cx="4419600" cy="182880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Baskerville Old Face" pitchFamily="18" charset="0"/>
              </a:rPr>
              <a:t>Presentation by </a:t>
            </a:r>
          </a:p>
          <a:p>
            <a:r>
              <a:rPr lang="en-US" sz="1800" b="1" dirty="0" smtClean="0">
                <a:solidFill>
                  <a:schemeClr val="accent2"/>
                </a:solidFill>
                <a:latin typeface="Baskerville Old Face" pitchFamily="18" charset="0"/>
              </a:rPr>
              <a:t>Dr. </a:t>
            </a:r>
            <a:r>
              <a:rPr lang="en-US" sz="1800" b="1" dirty="0" err="1" smtClean="0">
                <a:solidFill>
                  <a:schemeClr val="accent2"/>
                </a:solidFill>
                <a:latin typeface="Baskerville Old Face" pitchFamily="18" charset="0"/>
              </a:rPr>
              <a:t>Urmila</a:t>
            </a:r>
            <a:r>
              <a:rPr lang="en-US" sz="1800" b="1" dirty="0" smtClean="0">
                <a:solidFill>
                  <a:schemeClr val="accent2"/>
                </a:solidFill>
                <a:latin typeface="Baskerville Old Face" pitchFamily="18" charset="0"/>
              </a:rPr>
              <a:t> </a:t>
            </a:r>
            <a:r>
              <a:rPr lang="en-US" sz="1800" b="1" dirty="0" err="1" smtClean="0">
                <a:solidFill>
                  <a:schemeClr val="accent2"/>
                </a:solidFill>
                <a:latin typeface="Baskerville Old Face" pitchFamily="18" charset="0"/>
              </a:rPr>
              <a:t>Dabir</a:t>
            </a:r>
            <a:r>
              <a:rPr lang="en-US" sz="1800" b="1" dirty="0" smtClean="0">
                <a:solidFill>
                  <a:schemeClr val="accent2"/>
                </a:solidFill>
                <a:latin typeface="Baskerville Old Face" pitchFamily="18" charset="0"/>
              </a:rPr>
              <a:t> </a:t>
            </a:r>
          </a:p>
          <a:p>
            <a:r>
              <a:rPr lang="en-US" sz="1800" b="1" dirty="0" smtClean="0">
                <a:solidFill>
                  <a:schemeClr val="accent2"/>
                </a:solidFill>
                <a:latin typeface="Baskerville Old Face" pitchFamily="18" charset="0"/>
              </a:rPr>
              <a:t>Principal &amp; </a:t>
            </a:r>
            <a:r>
              <a:rPr lang="en-US" sz="1800" b="1" dirty="0" err="1" smtClean="0">
                <a:solidFill>
                  <a:schemeClr val="accent2"/>
                </a:solidFill>
                <a:latin typeface="Baskerville Old Face" pitchFamily="18" charset="0"/>
              </a:rPr>
              <a:t>HoD</a:t>
            </a:r>
            <a:endParaRPr lang="en-US" sz="1800" b="1" dirty="0" smtClean="0">
              <a:solidFill>
                <a:schemeClr val="accent2"/>
              </a:solidFill>
              <a:latin typeface="Baskerville Old Face" pitchFamily="18" charset="0"/>
            </a:endParaRPr>
          </a:p>
          <a:p>
            <a:r>
              <a:rPr lang="en-US" sz="1600" b="1" dirty="0" smtClean="0">
                <a:solidFill>
                  <a:schemeClr val="accent2"/>
                </a:solidFill>
                <a:latin typeface="Baskerville Old Face" pitchFamily="18" charset="0"/>
              </a:rPr>
              <a:t>Dept of English</a:t>
            </a:r>
          </a:p>
          <a:p>
            <a:r>
              <a:rPr lang="en-US" sz="1600" b="1" dirty="0" err="1" smtClean="0">
                <a:solidFill>
                  <a:schemeClr val="accent2"/>
                </a:solidFill>
                <a:latin typeface="Baskerville Old Face" pitchFamily="18" charset="0"/>
              </a:rPr>
              <a:t>Rajkumar</a:t>
            </a:r>
            <a:r>
              <a:rPr lang="en-US" sz="1600" b="1" dirty="0" smtClean="0">
                <a:solidFill>
                  <a:schemeClr val="accent2"/>
                </a:solidFill>
                <a:latin typeface="Baskerville Old Face" pitchFamily="18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latin typeface="Baskerville Old Face" pitchFamily="18" charset="0"/>
              </a:rPr>
              <a:t>Kewalramani</a:t>
            </a:r>
            <a:r>
              <a:rPr lang="en-US" sz="1600" b="1" dirty="0" smtClean="0">
                <a:solidFill>
                  <a:schemeClr val="accent2"/>
                </a:solidFill>
                <a:latin typeface="Baskerville Old Face" pitchFamily="18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latin typeface="Baskerville Old Face" pitchFamily="18" charset="0"/>
              </a:rPr>
              <a:t>Kanya</a:t>
            </a:r>
            <a:r>
              <a:rPr lang="en-US" sz="1600" b="1" dirty="0" smtClean="0">
                <a:solidFill>
                  <a:schemeClr val="accent2"/>
                </a:solidFill>
                <a:latin typeface="Baskerville Old Face" pitchFamily="18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latin typeface="Baskerville Old Face" pitchFamily="18" charset="0"/>
              </a:rPr>
              <a:t>Mahavidyalaya</a:t>
            </a:r>
            <a:r>
              <a:rPr lang="en-US" sz="1600" b="1" dirty="0" smtClean="0">
                <a:solidFill>
                  <a:schemeClr val="accent2"/>
                </a:solidFill>
                <a:latin typeface="Baskerville Old Face" pitchFamily="18" charset="0"/>
              </a:rPr>
              <a:t>, Nagpur</a:t>
            </a:r>
            <a:endParaRPr lang="en-US" sz="1600" b="1" dirty="0">
              <a:solidFill>
                <a:schemeClr val="accent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>
              <a:latin typeface="BankGothic Lt BT" pitchFamily="34" charset="0"/>
            </a:endParaRPr>
          </a:p>
          <a:p>
            <a:pPr>
              <a:buNone/>
            </a:pPr>
            <a:endParaRPr lang="en-US" sz="4800" dirty="0" smtClean="0">
              <a:latin typeface="BankGothic Lt BT" pitchFamily="34" charset="0"/>
            </a:endParaRPr>
          </a:p>
          <a:p>
            <a:pPr>
              <a:buNone/>
            </a:pPr>
            <a:endParaRPr lang="en-US" sz="4800" dirty="0" smtClean="0">
              <a:latin typeface="BankGothic Lt BT" pitchFamily="34" charset="0"/>
            </a:endParaRPr>
          </a:p>
          <a:p>
            <a:pPr algn="ctr">
              <a:buNone/>
            </a:pPr>
            <a:r>
              <a:rPr lang="en-US" sz="4800" dirty="0" smtClean="0">
                <a:latin typeface="Baskerville Old Face" pitchFamily="18" charset="0"/>
              </a:rPr>
              <a:t>Thank you</a:t>
            </a:r>
            <a:endParaRPr lang="en-US" sz="48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>
                <a:latin typeface="Baskerville Old Face" pitchFamily="18" charset="0"/>
              </a:rPr>
              <a:t> How I Taught My Grand-mother to Read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Wise Otherwise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The Old Man and His God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The Bird With Golden Wings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The Magic Drum and Other Stories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Grandma’s Bag of Stories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A Number of Novels </a:t>
            </a:r>
            <a:r>
              <a:rPr lang="en-US" sz="2400" smtClean="0">
                <a:latin typeface="Baskerville Old Face" pitchFamily="18" charset="0"/>
              </a:rPr>
              <a:t>( In all 150 </a:t>
            </a:r>
            <a:r>
              <a:rPr lang="en-US" sz="2400" dirty="0" smtClean="0">
                <a:latin typeface="Baskerville Old Face" pitchFamily="18" charset="0"/>
              </a:rPr>
              <a:t>books are to </a:t>
            </a:r>
            <a:r>
              <a:rPr lang="en-US" sz="2400" smtClean="0">
                <a:latin typeface="Baskerville Old Face" pitchFamily="18" charset="0"/>
              </a:rPr>
              <a:t>her credit)</a:t>
            </a:r>
            <a:endParaRPr lang="en-US" sz="2400" dirty="0" smtClean="0">
              <a:latin typeface="Baskerville Old Face" pitchFamily="18" charset="0"/>
            </a:endParaRPr>
          </a:p>
          <a:p>
            <a:endParaRPr lang="en-US" sz="2400" dirty="0" smtClean="0">
              <a:latin typeface="Baskerville Old Face" pitchFamily="18" charset="0"/>
            </a:endParaRPr>
          </a:p>
          <a:p>
            <a:endParaRPr lang="en-US" dirty="0" smtClean="0">
              <a:latin typeface="Baskerville Old Fac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Contribution to the world of Literature</a:t>
            </a:r>
            <a:endParaRPr lang="en-US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Baskerville Old Face" pitchFamily="18" charset="0"/>
              </a:rPr>
              <a:t>Early Education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 Marriage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Sacrifice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Independent Identity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Social Worker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Snapshots of Murthy’s Life</a:t>
            </a:r>
            <a:endParaRPr lang="en-US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3600" b="1" dirty="0" smtClean="0">
              <a:solidFill>
                <a:srgbClr val="00B050"/>
              </a:solidFill>
              <a:latin typeface="Baskerville Old Face" pitchFamily="18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Baskerville Old Face" pitchFamily="18" charset="0"/>
              </a:rPr>
              <a:t>Constructing Infosys Foundation </a:t>
            </a:r>
          </a:p>
          <a:p>
            <a:pPr>
              <a:buNone/>
            </a:pPr>
            <a:endParaRPr lang="en-US" b="1" dirty="0" smtClean="0">
              <a:solidFill>
                <a:srgbClr val="00B050"/>
              </a:solidFill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 Constructive Thought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 Team Building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 Sense of Social Responsibility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 Devotion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 Finance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 Social Welfare</a:t>
            </a:r>
          </a:p>
          <a:p>
            <a:pPr>
              <a:buNone/>
            </a:pPr>
            <a:r>
              <a:rPr lang="en-US" dirty="0" smtClean="0">
                <a:latin typeface="BankGothic Md BT" pitchFamily="34" charset="0"/>
              </a:rPr>
              <a:t> </a:t>
            </a:r>
          </a:p>
          <a:p>
            <a:pPr>
              <a:buNone/>
            </a:pPr>
            <a:endParaRPr lang="en-US" dirty="0">
              <a:latin typeface="BankGothic Md B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Charity Begins at Home</a:t>
            </a:r>
            <a:endParaRPr lang="en-US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Infosys Foundation is a social concern run by Infosys 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Established in 1997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Sole objective of uplifting the less-privileged sections of the society 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Every year donates 5-6 </a:t>
            </a:r>
            <a:r>
              <a:rPr lang="en-US" sz="2400" dirty="0" err="1" smtClean="0">
                <a:latin typeface="Baskerville Old Face" pitchFamily="18" charset="0"/>
              </a:rPr>
              <a:t>crores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Professional and scientific way of 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Baskerville Old Face" pitchFamily="18" charset="0"/>
              </a:rPr>
              <a:t>Giving Back To Society Through Infosys Foundation...</a:t>
            </a:r>
            <a:endParaRPr lang="en-US" sz="2800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Autofit/>
          </a:bodyPr>
          <a:lstStyle/>
          <a:p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Have built hospitals, orphanages, rehabilitation </a:t>
            </a:r>
            <a:r>
              <a:rPr lang="en-US" sz="2400" dirty="0" err="1" smtClean="0">
                <a:latin typeface="Baskerville Old Face" pitchFamily="18" charset="0"/>
              </a:rPr>
              <a:t>centres</a:t>
            </a:r>
            <a:r>
              <a:rPr lang="en-US" sz="2400" dirty="0" smtClean="0">
                <a:latin typeface="Baskerville Old Face" pitchFamily="18" charset="0"/>
              </a:rPr>
              <a:t>, school buildings, science </a:t>
            </a:r>
            <a:r>
              <a:rPr lang="en-US" sz="2400" dirty="0" err="1" smtClean="0">
                <a:latin typeface="Baskerville Old Face" pitchFamily="18" charset="0"/>
              </a:rPr>
              <a:t>centres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Have built more than 3,500 libraries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Focused area is rural women and children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Activities span six states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Being a trustee, </a:t>
            </a:r>
            <a:r>
              <a:rPr lang="en-US" sz="2400" dirty="0" err="1" smtClean="0">
                <a:latin typeface="Baskerville Old Face" pitchFamily="18" charset="0"/>
              </a:rPr>
              <a:t>Sudha</a:t>
            </a:r>
            <a:r>
              <a:rPr lang="en-US" sz="2400" dirty="0" smtClean="0">
                <a:latin typeface="Baskerville Old Face" pitchFamily="18" charset="0"/>
              </a:rPr>
              <a:t> Murthy travels 800 villages constantly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Despite, the life is simple, down to earth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itchFamily="18" charset="0"/>
              </a:rPr>
              <a:t>Inside the Author</a:t>
            </a:r>
            <a:endParaRPr lang="en-IN" dirty="0">
              <a:latin typeface="Baskerville Old Face" pitchFamily="18" charset="0"/>
            </a:endParaRPr>
          </a:p>
        </p:txBody>
      </p:sp>
      <p:pic>
        <p:nvPicPr>
          <p:cNvPr id="4" name="Great Bhet with Sudha Murthy Part 2 of 6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609600"/>
            <a:ext cx="8839200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Sahyadri</a:t>
            </a:r>
            <a:r>
              <a:rPr lang="en-US" dirty="0" smtClean="0">
                <a:latin typeface="Baskerville Old Face" pitchFamily="18" charset="0"/>
              </a:rPr>
              <a:t> Hills and interaction with </a:t>
            </a:r>
            <a:r>
              <a:rPr lang="en-US" dirty="0" err="1" smtClean="0">
                <a:latin typeface="Baskerville Old Face" pitchFamily="18" charset="0"/>
              </a:rPr>
              <a:t>tribals</a:t>
            </a: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 Helping hand to school deep in forest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 Condition of local people and </a:t>
            </a:r>
            <a:r>
              <a:rPr lang="en-US" dirty="0" err="1" smtClean="0">
                <a:latin typeface="Baskerville Old Face" pitchFamily="18" charset="0"/>
              </a:rPr>
              <a:t>Thandas</a:t>
            </a: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Thandappa</a:t>
            </a:r>
            <a:r>
              <a:rPr lang="en-US" dirty="0" smtClean="0">
                <a:latin typeface="Baskerville Old Face" pitchFamily="18" charset="0"/>
              </a:rPr>
              <a:t>; a living god to </a:t>
            </a:r>
            <a:r>
              <a:rPr lang="en-US" dirty="0" err="1" smtClean="0">
                <a:latin typeface="Baskerville Old Face" pitchFamily="18" charset="0"/>
              </a:rPr>
              <a:t>Thandas</a:t>
            </a: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 Adversities faced by the children in school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 Ratio: two teachers to fifty students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 Inquiry about the current problems of the children</a:t>
            </a:r>
          </a:p>
          <a:p>
            <a:pPr>
              <a:buNone/>
            </a:pPr>
            <a:endParaRPr lang="en-US" dirty="0" smtClean="0">
              <a:latin typeface="BankGothic Md BT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In </a:t>
            </a:r>
            <a:r>
              <a:rPr lang="en-US" dirty="0" err="1" smtClean="0">
                <a:solidFill>
                  <a:srgbClr val="7030A0"/>
                </a:solidFill>
                <a:latin typeface="Baskerville Old Face" pitchFamily="18" charset="0"/>
              </a:rPr>
              <a:t>Sahyadri</a:t>
            </a: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 Hills, A Lesson in Humility</a:t>
            </a:r>
            <a:endParaRPr lang="en-US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Response to the problem by providing umbrellas  and clothes for the children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Paradise in Winter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 Embarrassed </a:t>
            </a:r>
            <a:r>
              <a:rPr lang="en-US" sz="2400" dirty="0" err="1" smtClean="0">
                <a:latin typeface="Baskerville Old Face" pitchFamily="18" charset="0"/>
              </a:rPr>
              <a:t>Thandappa</a:t>
            </a:r>
            <a:r>
              <a:rPr lang="en-US" sz="2400" dirty="0" smtClean="0">
                <a:latin typeface="Baskerville Old Face" pitchFamily="18" charset="0"/>
              </a:rPr>
              <a:t>..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Dialogue with the school children… fresh ideas of the children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err="1" smtClean="0">
                <a:latin typeface="Baskerville Old Face" pitchFamily="18" charset="0"/>
              </a:rPr>
              <a:t>Thandappa</a:t>
            </a:r>
            <a:r>
              <a:rPr lang="en-US" sz="2400" dirty="0" smtClean="0">
                <a:latin typeface="Baskerville Old Face" pitchFamily="18" charset="0"/>
              </a:rPr>
              <a:t> offers a bottle with red, fresh juice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Embarrassed Author</a:t>
            </a:r>
          </a:p>
          <a:p>
            <a:pPr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Practice of high principles of life – ‘</a:t>
            </a:r>
            <a:r>
              <a:rPr lang="en-US" sz="2400" i="1" dirty="0" smtClean="0">
                <a:latin typeface="Baskerville Old Face" pitchFamily="18" charset="0"/>
              </a:rPr>
              <a:t>Give when you take’.</a:t>
            </a:r>
          </a:p>
          <a:p>
            <a:pPr>
              <a:buNone/>
            </a:pPr>
            <a:endParaRPr lang="en-US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340</Words>
  <Application>Microsoft Office PowerPoint</Application>
  <PresentationFormat>On-screen Show (4:3)</PresentationFormat>
  <Paragraphs>101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Inside the Author Sudha Murthy</vt:lpstr>
      <vt:lpstr>Contribution to the world of Literature</vt:lpstr>
      <vt:lpstr>Snapshots of Murthy’s Life</vt:lpstr>
      <vt:lpstr>Charity Begins at Home</vt:lpstr>
      <vt:lpstr>Giving Back To Society Through Infosys Foundation...</vt:lpstr>
      <vt:lpstr>Slide 6</vt:lpstr>
      <vt:lpstr>Inside the Author</vt:lpstr>
      <vt:lpstr>In Sahyadri Hills, A Lesson in Humility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the Author Sudha Murthy</dc:title>
  <dc:creator/>
  <cp:lastModifiedBy>admin</cp:lastModifiedBy>
  <cp:revision>22</cp:revision>
  <dcterms:created xsi:type="dcterms:W3CDTF">2006-08-16T00:00:00Z</dcterms:created>
  <dcterms:modified xsi:type="dcterms:W3CDTF">2018-11-02T05:28:07Z</dcterms:modified>
</cp:coreProperties>
</file>