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4" r:id="rId6"/>
    <p:sldId id="263" r:id="rId7"/>
    <p:sldId id="267" r:id="rId8"/>
    <p:sldId id="261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om\Desktop\How%20to%20Introduce%20Yourself%20Quickly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3621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gency FB" pitchFamily="34" charset="0"/>
              </a:rPr>
              <a:t>Good introduction can make a day….</a:t>
            </a:r>
            <a:r>
              <a:rPr lang="en-US" sz="4800" b="1" dirty="0" smtClean="0">
                <a:latin typeface="Agency FB" pitchFamily="34" charset="0"/>
              </a:rPr>
              <a:t/>
            </a:r>
            <a:br>
              <a:rPr lang="en-US" sz="4800" b="1" dirty="0" smtClean="0">
                <a:latin typeface="Agency FB" pitchFamily="34" charset="0"/>
              </a:rPr>
            </a:br>
            <a:r>
              <a:rPr lang="en-US" sz="5400" b="1" dirty="0" smtClean="0">
                <a:latin typeface="Agency FB" pitchFamily="34" charset="0"/>
              </a:rPr>
              <a:t>Making </a:t>
            </a:r>
            <a:r>
              <a:rPr lang="en-US" sz="5400" b="1" dirty="0" smtClean="0">
                <a:latin typeface="Agency FB" pitchFamily="34" charset="0"/>
              </a:rPr>
              <a:t>Introductions </a:t>
            </a:r>
            <a:endParaRPr lang="en-US" sz="5400" b="1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Mrs. </a:t>
            </a:r>
            <a:r>
              <a:rPr lang="en-US" sz="2000" dirty="0" err="1" smtClean="0">
                <a:solidFill>
                  <a:srgbClr val="002060"/>
                </a:solidFill>
                <a:latin typeface="Agency FB" pitchFamily="34" charset="0"/>
              </a:rPr>
              <a:t>Madhavi</a:t>
            </a:r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 A. </a:t>
            </a:r>
            <a:r>
              <a:rPr lang="en-US" sz="2000" dirty="0" err="1" smtClean="0">
                <a:solidFill>
                  <a:srgbClr val="002060"/>
                </a:solidFill>
                <a:latin typeface="Agency FB" pitchFamily="34" charset="0"/>
              </a:rPr>
              <a:t>Moharil</a:t>
            </a:r>
            <a:endParaRPr lang="en-US" sz="2000" dirty="0" smtClean="0">
              <a:solidFill>
                <a:srgbClr val="002060"/>
              </a:solidFill>
              <a:latin typeface="Agency FB" pitchFamily="34" charset="0"/>
            </a:endParaRPr>
          </a:p>
          <a:p>
            <a:pPr algn="r"/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Dept. of English</a:t>
            </a:r>
          </a:p>
          <a:p>
            <a:pPr algn="r"/>
            <a:r>
              <a:rPr lang="en-US" sz="2000" dirty="0" err="1" smtClean="0">
                <a:solidFill>
                  <a:srgbClr val="002060"/>
                </a:solidFill>
                <a:latin typeface="Agency FB" pitchFamily="34" charset="0"/>
              </a:rPr>
              <a:t>Rajkumar</a:t>
            </a:r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gency FB" pitchFamily="34" charset="0"/>
              </a:rPr>
              <a:t>Kewalramani</a:t>
            </a:r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gency FB" pitchFamily="34" charset="0"/>
              </a:rPr>
              <a:t>Kanya</a:t>
            </a:r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Agency FB" pitchFamily="34" charset="0"/>
              </a:rPr>
              <a:t>Mahavidyalaya</a:t>
            </a:r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, </a:t>
            </a:r>
          </a:p>
          <a:p>
            <a:pPr algn="r"/>
            <a:r>
              <a:rPr lang="en-US" sz="2000" dirty="0" smtClean="0">
                <a:solidFill>
                  <a:srgbClr val="002060"/>
                </a:solidFill>
                <a:latin typeface="Agency FB" pitchFamily="34" charset="0"/>
              </a:rPr>
              <a:t>Nagpur</a:t>
            </a:r>
            <a:endParaRPr lang="en-US" sz="2000" dirty="0">
              <a:solidFill>
                <a:srgbClr val="002060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800" dirty="0" smtClean="0">
                <a:latin typeface="Agency FB" pitchFamily="34" charset="0"/>
              </a:rPr>
              <a:t>Introduce yourself with confidence and</a:t>
            </a:r>
          </a:p>
          <a:p>
            <a:pPr algn="just">
              <a:buNone/>
            </a:pPr>
            <a:r>
              <a:rPr lang="en-US" sz="2800" dirty="0" smtClean="0">
                <a:latin typeface="Agency FB" pitchFamily="34" charset="0"/>
              </a:rPr>
              <a:t>optimism because a good introduction </a:t>
            </a:r>
          </a:p>
          <a:p>
            <a:pPr algn="just">
              <a:buNone/>
            </a:pPr>
            <a:r>
              <a:rPr lang="en-US" sz="2800" dirty="0" smtClean="0">
                <a:latin typeface="Agency FB" pitchFamily="34" charset="0"/>
              </a:rPr>
              <a:t>can win the day and build the future….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Agency FB" pitchFamily="34" charset="0"/>
              </a:rPr>
              <a:t>Good Luck.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3" name="Picture 2" descr="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648200"/>
            <a:ext cx="1143000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dirty="0" smtClean="0">
                <a:latin typeface="Agency FB" pitchFamily="34" charset="0"/>
              </a:rPr>
              <a:t>Thank You</a:t>
            </a:r>
            <a:endParaRPr lang="en-US" sz="60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gency FB" pitchFamily="34" charset="0"/>
              </a:rPr>
              <a:t>Introducing Yourself</a:t>
            </a:r>
            <a:endParaRPr lang="en-US" sz="36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gency FB" pitchFamily="34" charset="0"/>
            </a:endParaRPr>
          </a:p>
          <a:p>
            <a:r>
              <a:rPr lang="en-US" sz="2800" dirty="0" smtClean="0">
                <a:latin typeface="Agency FB" pitchFamily="34" charset="0"/>
              </a:rPr>
              <a:t>Signal / Greetings</a:t>
            </a:r>
          </a:p>
          <a:p>
            <a:pPr>
              <a:buNone/>
            </a:pPr>
            <a:endParaRPr lang="en-US" sz="2800" dirty="0" smtClean="0">
              <a:latin typeface="Agency FB" pitchFamily="34" charset="0"/>
            </a:endParaRPr>
          </a:p>
          <a:p>
            <a:r>
              <a:rPr lang="en-US" sz="2800" dirty="0" smtClean="0">
                <a:latin typeface="Agency FB" pitchFamily="34" charset="0"/>
              </a:rPr>
              <a:t>Introduction</a:t>
            </a:r>
          </a:p>
          <a:p>
            <a:pPr>
              <a:buNone/>
            </a:pPr>
            <a:endParaRPr lang="en-US" sz="2800" dirty="0" smtClean="0">
              <a:latin typeface="Agency FB" pitchFamily="34" charset="0"/>
            </a:endParaRPr>
          </a:p>
          <a:p>
            <a:r>
              <a:rPr lang="en-US" sz="2800" dirty="0" smtClean="0">
                <a:latin typeface="Agency FB" pitchFamily="34" charset="0"/>
              </a:rPr>
              <a:t>Additional Introduction</a:t>
            </a:r>
          </a:p>
          <a:p>
            <a:pPr>
              <a:buNone/>
            </a:pPr>
            <a:endParaRPr lang="en-US" sz="2800" dirty="0" smtClean="0">
              <a:latin typeface="Agency FB" pitchFamily="34" charset="0"/>
            </a:endParaRPr>
          </a:p>
          <a:p>
            <a:r>
              <a:rPr lang="en-US" sz="2800" dirty="0" smtClean="0">
                <a:latin typeface="Agency FB" pitchFamily="34" charset="0"/>
              </a:rPr>
              <a:t>Closure</a:t>
            </a:r>
            <a:endParaRPr lang="en-US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Informal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sz="2800" dirty="0" smtClean="0">
              <a:latin typeface="Agency FB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Agency FB" pitchFamily="34" charset="0"/>
              </a:rPr>
              <a:t>Hello. I am Rita. I think we met earlier. Nice to meet you again. </a:t>
            </a:r>
          </a:p>
          <a:p>
            <a:pPr marL="514350" indent="-514350">
              <a:buNone/>
            </a:pPr>
            <a:endParaRPr lang="en-US" sz="2800" dirty="0" smtClean="0">
              <a:latin typeface="Agency FB" pitchFamily="34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Agency FB" pitchFamily="34" charset="0"/>
              </a:rPr>
              <a:t>2. 	Hi. I am </a:t>
            </a:r>
            <a:r>
              <a:rPr lang="en-US" sz="2800" dirty="0" err="1" smtClean="0">
                <a:latin typeface="Agency FB" pitchFamily="34" charset="0"/>
              </a:rPr>
              <a:t>Ramesh</a:t>
            </a:r>
            <a:r>
              <a:rPr lang="en-US" sz="2800" dirty="0" smtClean="0">
                <a:latin typeface="Agency FB" pitchFamily="34" charset="0"/>
              </a:rPr>
              <a:t>. I am </a:t>
            </a:r>
            <a:r>
              <a:rPr lang="en-US" sz="2800" dirty="0" err="1" smtClean="0">
                <a:latin typeface="Agency FB" pitchFamily="34" charset="0"/>
              </a:rPr>
              <a:t>Shekhar’s</a:t>
            </a:r>
            <a:r>
              <a:rPr lang="en-US" sz="2800" dirty="0" smtClean="0">
                <a:latin typeface="Agency FB" pitchFamily="34" charset="0"/>
              </a:rPr>
              <a:t> friend. Good to see you. </a:t>
            </a:r>
          </a:p>
          <a:p>
            <a:pPr marL="514350" indent="-514350">
              <a:buNone/>
            </a:pPr>
            <a:endParaRPr lang="en-US" sz="2800" dirty="0" smtClean="0">
              <a:latin typeface="Agency FB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2800" dirty="0" smtClean="0">
                <a:latin typeface="Agency FB" pitchFamily="34" charset="0"/>
              </a:rPr>
              <a:t>Hello </a:t>
            </a:r>
            <a:r>
              <a:rPr lang="en-US" sz="2800" dirty="0" err="1" smtClean="0">
                <a:latin typeface="Agency FB" pitchFamily="34" charset="0"/>
              </a:rPr>
              <a:t>Manisha</a:t>
            </a:r>
            <a:r>
              <a:rPr lang="en-US" sz="2800" dirty="0" smtClean="0">
                <a:latin typeface="Agency FB" pitchFamily="34" charset="0"/>
              </a:rPr>
              <a:t>. My name is </a:t>
            </a:r>
            <a:r>
              <a:rPr lang="en-US" sz="2800" dirty="0" err="1" smtClean="0">
                <a:latin typeface="Agency FB" pitchFamily="34" charset="0"/>
              </a:rPr>
              <a:t>Medha</a:t>
            </a:r>
            <a:r>
              <a:rPr lang="en-US" sz="2800" dirty="0" smtClean="0">
                <a:latin typeface="Agency FB" pitchFamily="34" charset="0"/>
              </a:rPr>
              <a:t>. I think we met at </a:t>
            </a:r>
            <a:r>
              <a:rPr lang="en-US" sz="2800" dirty="0" err="1" smtClean="0">
                <a:latin typeface="Agency FB" pitchFamily="34" charset="0"/>
              </a:rPr>
              <a:t>Rakhi’s</a:t>
            </a:r>
            <a:r>
              <a:rPr lang="en-US" sz="2800" dirty="0" smtClean="0">
                <a:latin typeface="Agency FB" pitchFamily="34" charset="0"/>
              </a:rPr>
              <a:t> house. Glad to see you again.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gency FB" pitchFamily="34" charset="0"/>
              </a:rPr>
              <a:t/>
            </a:r>
            <a:br>
              <a:rPr lang="en-US" sz="4000" dirty="0" smtClean="0">
                <a:latin typeface="Agency FB" pitchFamily="34" charset="0"/>
              </a:rPr>
            </a:br>
            <a:r>
              <a:rPr lang="en-US" sz="4000" dirty="0" smtClean="0">
                <a:latin typeface="Agency FB" pitchFamily="34" charset="0"/>
              </a:rPr>
              <a:t>Formal 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sz="5100" dirty="0" smtClean="0">
                <a:latin typeface="Agency FB" pitchFamily="34" charset="0"/>
              </a:rPr>
              <a:t>Good morning everyone. I am </a:t>
            </a:r>
            <a:r>
              <a:rPr lang="en-US" sz="5100" dirty="0" err="1" smtClean="0">
                <a:latin typeface="Agency FB" pitchFamily="34" charset="0"/>
              </a:rPr>
              <a:t>Ishita</a:t>
            </a:r>
            <a:r>
              <a:rPr lang="en-US" sz="5100" dirty="0" smtClean="0">
                <a:latin typeface="Agency FB" pitchFamily="34" charset="0"/>
              </a:rPr>
              <a:t>. I am the student of R. K. college. It’s been pleasure speaking to you. </a:t>
            </a:r>
          </a:p>
          <a:p>
            <a:pPr>
              <a:buNone/>
            </a:pPr>
            <a:endParaRPr lang="en-US" sz="5100" dirty="0" smtClean="0">
              <a:latin typeface="Agency FB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5100" dirty="0" smtClean="0">
                <a:latin typeface="Agency FB" pitchFamily="34" charset="0"/>
              </a:rPr>
              <a:t>May I introduce myself? My name is </a:t>
            </a:r>
            <a:r>
              <a:rPr lang="en-US" sz="5100" dirty="0" err="1" smtClean="0">
                <a:latin typeface="Agency FB" pitchFamily="34" charset="0"/>
              </a:rPr>
              <a:t>Raghav</a:t>
            </a:r>
            <a:r>
              <a:rPr lang="en-US" sz="5100" dirty="0" smtClean="0">
                <a:latin typeface="Agency FB" pitchFamily="34" charset="0"/>
              </a:rPr>
              <a:t>. I work  for Reliance. It is nice to meet you.</a:t>
            </a:r>
          </a:p>
          <a:p>
            <a:pPr marL="514350" indent="-514350">
              <a:buNone/>
            </a:pPr>
            <a:endParaRPr lang="en-US" sz="5100" dirty="0" smtClean="0">
              <a:latin typeface="Agency FB" pitchFamily="34" charset="0"/>
            </a:endParaRPr>
          </a:p>
          <a:p>
            <a:pPr marL="514350" indent="-514350">
              <a:buAutoNum type="arabicPeriod" startAt="3"/>
            </a:pPr>
            <a:r>
              <a:rPr lang="en-US" sz="5100" dirty="0" smtClean="0">
                <a:latin typeface="Agency FB" pitchFamily="34" charset="0"/>
              </a:rPr>
              <a:t>Good afternoon. My name is </a:t>
            </a:r>
            <a:r>
              <a:rPr lang="en-US" sz="5100" dirty="0" err="1" smtClean="0">
                <a:latin typeface="Agency FB" pitchFamily="34" charset="0"/>
              </a:rPr>
              <a:t>Radha</a:t>
            </a:r>
            <a:r>
              <a:rPr lang="en-US" sz="5100" dirty="0" smtClean="0">
                <a:latin typeface="Agency FB" pitchFamily="34" charset="0"/>
              </a:rPr>
              <a:t> </a:t>
            </a:r>
            <a:r>
              <a:rPr lang="en-US" sz="5100" dirty="0" err="1" smtClean="0">
                <a:latin typeface="Agency FB" pitchFamily="34" charset="0"/>
              </a:rPr>
              <a:t>Kulkarni</a:t>
            </a:r>
            <a:r>
              <a:rPr lang="en-US" sz="5100" dirty="0" smtClean="0">
                <a:latin typeface="Agency FB" pitchFamily="34" charset="0"/>
              </a:rPr>
              <a:t>. I have  been working with TCS since last five years. I am glad to meet you.</a:t>
            </a:r>
          </a:p>
          <a:p>
            <a:pPr marL="514350" indent="-514350">
              <a:buNone/>
            </a:pPr>
            <a:r>
              <a:rPr lang="en-US" sz="5100" dirty="0" smtClean="0">
                <a:latin typeface="Agency FB" pitchFamily="34" charset="0"/>
              </a:rPr>
              <a:t> </a:t>
            </a:r>
          </a:p>
          <a:p>
            <a:pPr marL="514350" indent="-514350">
              <a:buAutoNum type="arabicPeriod" startAt="4"/>
            </a:pPr>
            <a:r>
              <a:rPr lang="en-US" sz="5100" dirty="0" smtClean="0">
                <a:latin typeface="Agency FB" pitchFamily="34" charset="0"/>
              </a:rPr>
              <a:t>Hello, first of all let me introduce myself. I am </a:t>
            </a:r>
            <a:r>
              <a:rPr lang="en-US" sz="5100" dirty="0" err="1" smtClean="0">
                <a:latin typeface="Agency FB" pitchFamily="34" charset="0"/>
              </a:rPr>
              <a:t>Suchita</a:t>
            </a:r>
            <a:r>
              <a:rPr lang="en-US" sz="5100" dirty="0" smtClean="0">
                <a:latin typeface="Agency FB" pitchFamily="34" charset="0"/>
              </a:rPr>
              <a:t> Ram. I am from  Amravati. Recently I have joined the company. Good to see you all.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Introducing Yourself in  Interviews</a:t>
            </a:r>
            <a:endParaRPr lang="en-US" dirty="0"/>
          </a:p>
        </p:txBody>
      </p:sp>
      <p:pic>
        <p:nvPicPr>
          <p:cNvPr id="7" name="How to Introduce Yourself Quickl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219200"/>
            <a:ext cx="73914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gency FB" pitchFamily="34" charset="0"/>
              </a:rPr>
              <a:t>Introducing Yourself in  Interviews</a:t>
            </a:r>
            <a:endParaRPr lang="en-US" sz="36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endParaRPr lang="en-US" dirty="0" smtClean="0">
              <a:latin typeface="Agency FB" pitchFamily="34" charset="0"/>
            </a:endParaRPr>
          </a:p>
          <a:p>
            <a:r>
              <a:rPr lang="en-US" dirty="0" smtClean="0">
                <a:latin typeface="Agency FB" pitchFamily="34" charset="0"/>
              </a:rPr>
              <a:t>Greet the panel.</a:t>
            </a:r>
          </a:p>
          <a:p>
            <a:r>
              <a:rPr lang="en-US" dirty="0" smtClean="0">
                <a:latin typeface="Agency FB" pitchFamily="34" charset="0"/>
              </a:rPr>
              <a:t>Tell your name, your native place. </a:t>
            </a:r>
          </a:p>
          <a:p>
            <a:r>
              <a:rPr lang="en-US" dirty="0" smtClean="0">
                <a:latin typeface="Agency FB" pitchFamily="34" charset="0"/>
              </a:rPr>
              <a:t>Tell about your qualification and experience.</a:t>
            </a:r>
          </a:p>
          <a:p>
            <a:r>
              <a:rPr lang="en-US" dirty="0" smtClean="0">
                <a:latin typeface="Agency FB" pitchFamily="34" charset="0"/>
              </a:rPr>
              <a:t>Feel comfortable to tell your hobbies or the things you love/interest/grades. </a:t>
            </a:r>
          </a:p>
          <a:p>
            <a:r>
              <a:rPr lang="en-US" dirty="0" smtClean="0">
                <a:latin typeface="Agency FB" pitchFamily="34" charset="0"/>
              </a:rPr>
              <a:t>Speak about any unique thing or something you wish them to know about you tell it with confidence.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gency FB" pitchFamily="34" charset="0"/>
              </a:rPr>
              <a:t>While introducing yourself in an interview……</a:t>
            </a:r>
            <a:endParaRPr lang="en-US" sz="36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sz="2800" dirty="0" smtClean="0">
              <a:latin typeface="Agency FB" pitchFamily="34" charset="0"/>
            </a:endParaRPr>
          </a:p>
          <a:p>
            <a:r>
              <a:rPr lang="en-US" sz="2800" dirty="0" smtClean="0">
                <a:latin typeface="Agency FB" pitchFamily="34" charset="0"/>
              </a:rPr>
              <a:t>Prepare to introduce yourself beforehand.</a:t>
            </a:r>
          </a:p>
          <a:p>
            <a:r>
              <a:rPr lang="en-US" sz="2800" dirty="0" smtClean="0">
                <a:latin typeface="Agency FB" pitchFamily="34" charset="0"/>
              </a:rPr>
              <a:t>Memorize the script.</a:t>
            </a:r>
          </a:p>
          <a:p>
            <a:r>
              <a:rPr lang="en-US" sz="2800" dirty="0" smtClean="0">
                <a:latin typeface="Agency FB" pitchFamily="34" charset="0"/>
              </a:rPr>
              <a:t>Practice in front of mirror or camera.</a:t>
            </a:r>
          </a:p>
          <a:p>
            <a:r>
              <a:rPr lang="en-US" sz="2800" dirty="0" smtClean="0">
                <a:latin typeface="Agency FB" pitchFamily="34" charset="0"/>
              </a:rPr>
              <a:t>Speak moderately but clearly.</a:t>
            </a:r>
          </a:p>
          <a:p>
            <a:r>
              <a:rPr lang="en-US" sz="2800" dirty="0" smtClean="0">
                <a:latin typeface="Agency FB" pitchFamily="34" charset="0"/>
              </a:rPr>
              <a:t>Introduce yourself energetically.</a:t>
            </a:r>
          </a:p>
          <a:p>
            <a:r>
              <a:rPr lang="en-US" sz="2800" dirty="0" smtClean="0">
                <a:latin typeface="Agency FB" pitchFamily="34" charset="0"/>
              </a:rPr>
              <a:t>Maintain the eye-contact.</a:t>
            </a:r>
          </a:p>
          <a:p>
            <a:r>
              <a:rPr lang="en-US" sz="2800" dirty="0" smtClean="0">
                <a:latin typeface="Agency FB" pitchFamily="34" charset="0"/>
              </a:rPr>
              <a:t>Peaceful facial expressions.</a:t>
            </a:r>
          </a:p>
          <a:p>
            <a:pPr>
              <a:buNone/>
            </a:pPr>
            <a:endParaRPr lang="en-US" sz="2800" dirty="0" smtClean="0">
              <a:latin typeface="Agency FB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b="1" dirty="0" smtClean="0">
                <a:latin typeface="Agency FB" pitchFamily="34" charset="0"/>
              </a:rPr>
              <a:t>Deepak </a:t>
            </a:r>
            <a:r>
              <a:rPr lang="en-US" b="1" dirty="0" err="1" smtClean="0">
                <a:latin typeface="Agency FB" pitchFamily="34" charset="0"/>
              </a:rPr>
              <a:t>Choudhary</a:t>
            </a:r>
            <a:r>
              <a:rPr lang="en-US" dirty="0" smtClean="0">
                <a:latin typeface="Agency FB" pitchFamily="34" charset="0"/>
              </a:rPr>
              <a:t> said: (Fri, Oct 2, 2015 12:26:29 PM)   Good morning Sir/</a:t>
            </a:r>
            <a:r>
              <a:rPr lang="en-US" dirty="0" err="1" smtClean="0">
                <a:latin typeface="Agency FB" pitchFamily="34" charset="0"/>
              </a:rPr>
              <a:t>Mam</a:t>
            </a:r>
            <a:r>
              <a:rPr lang="en-US" dirty="0" smtClean="0">
                <a:latin typeface="Agency FB" pitchFamily="34" charset="0"/>
              </a:rPr>
              <a:t>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Thank you for giving me an opportunity to introduce me in front of you.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I am Deepak </a:t>
            </a:r>
            <a:r>
              <a:rPr lang="en-US" dirty="0" err="1" smtClean="0">
                <a:latin typeface="Agency FB" pitchFamily="34" charset="0"/>
              </a:rPr>
              <a:t>Choudhary</a:t>
            </a:r>
            <a:r>
              <a:rPr lang="en-US" dirty="0" smtClean="0">
                <a:latin typeface="Agency FB" pitchFamily="34" charset="0"/>
              </a:rPr>
              <a:t>, from </a:t>
            </a:r>
            <a:r>
              <a:rPr lang="en-US" dirty="0" err="1" smtClean="0">
                <a:latin typeface="Agency FB" pitchFamily="34" charset="0"/>
              </a:rPr>
              <a:t>Bharatpur</a:t>
            </a:r>
            <a:r>
              <a:rPr lang="en-US" dirty="0" smtClean="0">
                <a:latin typeface="Agency FB" pitchFamily="34" charset="0"/>
              </a:rPr>
              <a:t>, Rajasthan.</a:t>
            </a:r>
            <a:br>
              <a:rPr lang="en-US" dirty="0" smtClean="0">
                <a:latin typeface="Agency FB" pitchFamily="34" charset="0"/>
              </a:rPr>
            </a:br>
            <a:endParaRPr lang="en-US" dirty="0" smtClean="0">
              <a:latin typeface="Agency FB" pitchFamily="34" charset="0"/>
            </a:endParaRPr>
          </a:p>
          <a:p>
            <a:pPr>
              <a:buNone/>
            </a:pPr>
            <a:r>
              <a:rPr lang="en-US" dirty="0" smtClean="0">
                <a:latin typeface="Agency FB" pitchFamily="34" charset="0"/>
              </a:rPr>
              <a:t>        I have done engineering in Civil department at SVNIT </a:t>
            </a:r>
            <a:r>
              <a:rPr lang="en-US" dirty="0" err="1" smtClean="0">
                <a:latin typeface="Agency FB" pitchFamily="34" charset="0"/>
              </a:rPr>
              <a:t>Surat</a:t>
            </a:r>
            <a:r>
              <a:rPr lang="en-US" dirty="0" smtClean="0">
                <a:latin typeface="Agency FB" pitchFamily="34" charset="0"/>
              </a:rPr>
              <a:t>, Gujarat.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I am punctual, sincere and devoted to work. I feel these are assets in my </a:t>
            </a:r>
            <a:r>
              <a:rPr lang="en-US" dirty="0" err="1" smtClean="0">
                <a:latin typeface="Agency FB" pitchFamily="34" charset="0"/>
              </a:rPr>
              <a:t>personlity</a:t>
            </a:r>
            <a:r>
              <a:rPr lang="en-US" dirty="0" smtClean="0">
                <a:latin typeface="Agency FB" pitchFamily="34" charset="0"/>
              </a:rPr>
              <a:t>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I easily believe on anyone and develops quick emotional attachment. Sometimes I feel it as my weakness.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My short term goal to get a job and my long term goal to reach on a respectable position at a company.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Speaking about my family, there are six members including me. My father is a farmer and my mother is a housewife.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My hobbies are watching movies, reading books, playing </a:t>
            </a:r>
            <a:r>
              <a:rPr lang="en-US" dirty="0" err="1" smtClean="0">
                <a:latin typeface="Agency FB" pitchFamily="34" charset="0"/>
              </a:rPr>
              <a:t>kabbadi</a:t>
            </a:r>
            <a:r>
              <a:rPr lang="en-US" dirty="0" smtClean="0">
                <a:latin typeface="Agency FB" pitchFamily="34" charset="0"/>
              </a:rPr>
              <a:t>, tennis and collecting coins.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As I am fresher and I don't have work experience but I assure to you that I will work with full enthusiasm and punctuality. It will be my honor to work with your company.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Thank you so much.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gency FB" pitchFamily="34" charset="0"/>
              </a:rPr>
              <a:t>Some tips to follow while introducing yourself in the interview…</a:t>
            </a:r>
            <a:endParaRPr lang="en-US" sz="3600" dirty="0"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endParaRPr lang="en-US" sz="2800" dirty="0" smtClean="0">
              <a:latin typeface="Agency FB" pitchFamily="34" charset="0"/>
            </a:endParaRPr>
          </a:p>
          <a:p>
            <a:r>
              <a:rPr lang="en-US" sz="2800" dirty="0" smtClean="0">
                <a:latin typeface="Agency FB" pitchFamily="34" charset="0"/>
              </a:rPr>
              <a:t>Neat and clean dressing style.</a:t>
            </a:r>
          </a:p>
          <a:p>
            <a:r>
              <a:rPr lang="en-US" sz="2800" dirty="0" smtClean="0">
                <a:latin typeface="Agency FB" pitchFamily="34" charset="0"/>
              </a:rPr>
              <a:t>Keep a smile on the face.</a:t>
            </a:r>
          </a:p>
          <a:p>
            <a:r>
              <a:rPr lang="en-US" sz="2800" dirty="0" smtClean="0">
                <a:latin typeface="Agency FB" pitchFamily="34" charset="0"/>
              </a:rPr>
              <a:t>Shake hands with warmth and confidence.</a:t>
            </a:r>
          </a:p>
          <a:p>
            <a:r>
              <a:rPr lang="en-US" sz="2800" dirty="0" smtClean="0">
                <a:latin typeface="Agency FB" pitchFamily="34" charset="0"/>
              </a:rPr>
              <a:t>Keep faith in yourself.</a:t>
            </a:r>
          </a:p>
          <a:p>
            <a:r>
              <a:rPr lang="en-US" sz="2800" dirty="0" smtClean="0">
                <a:latin typeface="Agency FB" pitchFamily="34" charset="0"/>
              </a:rPr>
              <a:t>Be calm.</a:t>
            </a:r>
          </a:p>
          <a:p>
            <a:pPr>
              <a:buNone/>
            </a:pPr>
            <a:endParaRPr lang="en-US" sz="2800" dirty="0" smtClean="0">
              <a:latin typeface="Agency FB" pitchFamily="34" charset="0"/>
            </a:endParaRPr>
          </a:p>
          <a:p>
            <a:endParaRPr lang="en-US" sz="2800" dirty="0" smtClean="0">
              <a:latin typeface="Agency FB" pitchFamily="34" charset="0"/>
            </a:endParaRPr>
          </a:p>
          <a:p>
            <a:endParaRPr lang="en-US" sz="2800" dirty="0" smtClean="0">
              <a:latin typeface="Agency FB" pitchFamily="34" charset="0"/>
            </a:endParaRPr>
          </a:p>
          <a:p>
            <a:pPr>
              <a:buNone/>
            </a:pPr>
            <a:endParaRPr lang="en-US" sz="2800" dirty="0" smtClean="0">
              <a:latin typeface="Agency FB" pitchFamily="34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smile-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61951">
            <a:off x="6595298" y="2061900"/>
            <a:ext cx="2243837" cy="1773778"/>
          </a:xfrm>
          <a:prstGeom prst="rect">
            <a:avLst/>
          </a:prstGeom>
        </p:spPr>
      </p:pic>
      <p:pic>
        <p:nvPicPr>
          <p:cNvPr id="6" name="Picture 5" descr="Handsha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12038">
            <a:off x="5319924" y="4296120"/>
            <a:ext cx="2238481" cy="17846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329</Words>
  <Application>Microsoft Office PowerPoint</Application>
  <PresentationFormat>On-screen Show (4:3)</PresentationFormat>
  <Paragraphs>73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Good introduction can make a day…. Making Introductions </vt:lpstr>
      <vt:lpstr>Introducing Yourself</vt:lpstr>
      <vt:lpstr>Informal Introductions</vt:lpstr>
      <vt:lpstr> Formal Introduction </vt:lpstr>
      <vt:lpstr>Introducing Yourself in  Interviews</vt:lpstr>
      <vt:lpstr>Introducing Yourself in  Interviews</vt:lpstr>
      <vt:lpstr>While introducing yourself in an interview……</vt:lpstr>
      <vt:lpstr>Slide 8</vt:lpstr>
      <vt:lpstr>Some tips to follow while introducing yourself in the interview…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Introductions </dc:title>
  <dc:creator>com</dc:creator>
  <cp:lastModifiedBy>com</cp:lastModifiedBy>
  <cp:revision>25</cp:revision>
  <dcterms:created xsi:type="dcterms:W3CDTF">2006-08-16T00:00:00Z</dcterms:created>
  <dcterms:modified xsi:type="dcterms:W3CDTF">2015-10-16T01:13:31Z</dcterms:modified>
</cp:coreProperties>
</file>